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5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9A375-FFA9-4A1C-8B34-D1D26DC86293}" type="datetimeFigureOut">
              <a:rPr lang="en-US" smtClean="0"/>
              <a:pPr/>
              <a:t>8/8/2013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C8C4C-5702-4D57-9918-2506799609E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healthfinder.gov/findservices/default.asp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hcanohio.org/" TargetMode="External"/><Relationship Id="rId7" Type="http://schemas.openxmlformats.org/officeDocument/2006/relationships/hyperlink" Target="https://www.cuidadodesalud.gov/e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healthcare.gov/" TargetMode="External"/><Relationship Id="rId5" Type="http://schemas.openxmlformats.org/officeDocument/2006/relationships/hyperlink" Target="http://www.ohiochc.org/" TargetMode="External"/><Relationship Id="rId4" Type="http://schemas.openxmlformats.org/officeDocument/2006/relationships/hyperlink" Target="http://www.ohiofreeclinics.or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dh.ohio.gov/en/localhealthdistricts/lhddirectory.aspx" TargetMode="External"/><Relationship Id="rId7" Type="http://schemas.openxmlformats.org/officeDocument/2006/relationships/hyperlink" Target="http://www.mih.ohio.gov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dvn.org/" TargetMode="External"/><Relationship Id="rId5" Type="http://schemas.openxmlformats.org/officeDocument/2006/relationships/hyperlink" Target="http://mha.ohio.gov/" TargetMode="External"/><Relationship Id="rId4" Type="http://schemas.openxmlformats.org/officeDocument/2006/relationships/hyperlink" Target="http://www.freemedicineprogram.org/index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medicare.gov/" TargetMode="External"/><Relationship Id="rId2" Type="http://schemas.openxmlformats.org/officeDocument/2006/relationships/hyperlink" Target="http://jfs.ohio.gov/ohp/consumer.st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fs.ohio.gov/agriculture/" TargetMode="External"/><Relationship Id="rId2" Type="http://schemas.openxmlformats.org/officeDocument/2006/relationships/hyperlink" Target="mailto:Benito.Lucio@jfs.ohio.go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dirty="0" smtClean="0"/>
              <a:t>Latino Health Summit 2013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219200"/>
            <a:ext cx="83820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Once we have awareness, we have a choice. If we could have that awareness all the time, we could change our routines, change our reactions, and change our entire life</a:t>
            </a:r>
            <a:r>
              <a:rPr lang="en-US" b="1" dirty="0" smtClean="0">
                <a:solidFill>
                  <a:srgbClr val="FF0000"/>
                </a:solidFill>
              </a:rPr>
              <a:t>.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</a:rPr>
              <a:t>Quote from Don Miguel Riuz</a:t>
            </a:r>
            <a:endParaRPr lang="en-US" sz="2200" dirty="0">
              <a:solidFill>
                <a:srgbClr val="FF0000"/>
              </a:solidFill>
            </a:endParaRPr>
          </a:p>
          <a:p>
            <a:r>
              <a:rPr lang="en-US" dirty="0"/>
              <a:t> </a:t>
            </a:r>
          </a:p>
          <a:p>
            <a:r>
              <a:rPr lang="en-US" b="1" dirty="0">
                <a:solidFill>
                  <a:srgbClr val="00B050"/>
                </a:solidFill>
              </a:rPr>
              <a:t>Una vez que tenemos la conciencia, tenemos una opción. Si pudiéramos tener aquella conciencia todo el tiempo, nosotros podríamos cambiar nuestras rutinas, cambiar nuestras reacciones, y cambiar nuestra vida entera.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5867400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Presentation by:   Jesus O. Valle, Columbus Minority Health</a:t>
            </a:r>
          </a:p>
          <a:p>
            <a:r>
              <a:rPr lang="en-US" b="1" dirty="0"/>
              <a:t> </a:t>
            </a:r>
            <a:r>
              <a:rPr lang="en-US" b="1" dirty="0" smtClean="0"/>
              <a:t>                                Benito Lucio, Jr., Ohio Dept. of Job &amp; Family Services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Advocate/Facilitate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/>
              <a:t>Know your surroundings (the </a:t>
            </a:r>
            <a:r>
              <a:rPr lang="en-US" dirty="0" err="1" smtClean="0"/>
              <a:t>Quien</a:t>
            </a:r>
            <a:r>
              <a:rPr lang="en-US" dirty="0" smtClean="0"/>
              <a:t> y </a:t>
            </a:r>
            <a:r>
              <a:rPr lang="en-US" dirty="0" err="1" smtClean="0"/>
              <a:t>Donde</a:t>
            </a:r>
            <a:r>
              <a:rPr lang="en-US" dirty="0" smtClean="0"/>
              <a:t>?)</a:t>
            </a:r>
          </a:p>
          <a:p>
            <a:r>
              <a:rPr lang="en-US" dirty="0" err="1" smtClean="0"/>
              <a:t>Eligibiliy</a:t>
            </a:r>
            <a:r>
              <a:rPr lang="en-US" dirty="0" smtClean="0"/>
              <a:t> (El Como)</a:t>
            </a:r>
          </a:p>
          <a:p>
            <a:r>
              <a:rPr lang="en-US" dirty="0" smtClean="0"/>
              <a:t>The Contacts-(Los </a:t>
            </a:r>
            <a:r>
              <a:rPr lang="en-US" dirty="0" err="1" smtClean="0"/>
              <a:t>Expertos</a:t>
            </a:r>
            <a:r>
              <a:rPr lang="en-US" dirty="0" smtClean="0"/>
              <a:t>)</a:t>
            </a:r>
          </a:p>
          <a:p>
            <a:r>
              <a:rPr lang="en-US" dirty="0" smtClean="0"/>
              <a:t>Partner Meeting-Interagency Groups</a:t>
            </a:r>
          </a:p>
          <a:p>
            <a:r>
              <a:rPr lang="en-US" dirty="0" smtClean="0"/>
              <a:t>Key County Health Dept. Contacts/City Health Dept.</a:t>
            </a:r>
          </a:p>
          <a:p>
            <a:r>
              <a:rPr lang="en-US" dirty="0" smtClean="0"/>
              <a:t>Hospital-Outreach to Hispanic Communities</a:t>
            </a:r>
          </a:p>
          <a:p>
            <a:endParaRPr lang="en-US" dirty="0"/>
          </a:p>
        </p:txBody>
      </p:sp>
      <p:pic>
        <p:nvPicPr>
          <p:cNvPr id="4" name="Picture 6" descr="ODJFS_logo_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5486400"/>
            <a:ext cx="5867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LOTS OF THEM</a:t>
            </a:r>
          </a:p>
          <a:p>
            <a:r>
              <a:rPr lang="en-US" dirty="0" smtClean="0"/>
              <a:t>Find Health Services and Information, State and Nationally</a:t>
            </a:r>
          </a:p>
          <a:p>
            <a:r>
              <a:rPr lang="en-US" u="sng" dirty="0" smtClean="0">
                <a:hlinkClick r:id="rId2"/>
              </a:rPr>
              <a:t>http://healthfinder.gov/findservices/default.aspx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6" descr="ODJFS_logo_col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5486400"/>
            <a:ext cx="5867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ODJFS_logo_col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5486400"/>
            <a:ext cx="5867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0" y="457200"/>
            <a:ext cx="8382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http://www.uhcanohio.org/</a:t>
            </a:r>
            <a:r>
              <a:rPr lang="en-US" dirty="0" smtClean="0"/>
              <a:t> </a:t>
            </a:r>
          </a:p>
          <a:p>
            <a:r>
              <a:rPr lang="en-US" dirty="0" smtClean="0"/>
              <a:t>Universal Health Care Action network of Ohio</a:t>
            </a:r>
          </a:p>
          <a:p>
            <a:r>
              <a:rPr lang="en-US" dirty="0" smtClean="0"/>
              <a:t>UHCAN Ohio's Helpline (614) 456-0060 ext </a:t>
            </a:r>
            <a:r>
              <a:rPr lang="en-US" b="1" dirty="0" smtClean="0"/>
              <a:t>233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GREAT RESOURCE ON ELIGIBILITY ISSUES and ACCESSING SERVICE IN OHIO</a:t>
            </a:r>
          </a:p>
          <a:p>
            <a:endParaRPr lang="en-US" dirty="0" smtClean="0"/>
          </a:p>
          <a:p>
            <a:r>
              <a:rPr lang="en-US" dirty="0" smtClean="0">
                <a:hlinkClick r:id="rId4"/>
              </a:rPr>
              <a:t>http://www.ohiofreeclinics.org/</a:t>
            </a:r>
            <a:r>
              <a:rPr lang="en-US" dirty="0" smtClean="0"/>
              <a:t> </a:t>
            </a:r>
          </a:p>
          <a:p>
            <a:r>
              <a:rPr lang="en-US" dirty="0" smtClean="0"/>
              <a:t>Ohio Free Clinics</a:t>
            </a:r>
          </a:p>
          <a:p>
            <a:endParaRPr lang="en-US" dirty="0" smtClean="0"/>
          </a:p>
          <a:p>
            <a:r>
              <a:rPr lang="en-US" dirty="0" smtClean="0">
                <a:hlinkClick r:id="rId5"/>
              </a:rPr>
              <a:t>www.ohiochc.org/</a:t>
            </a:r>
            <a:r>
              <a:rPr lang="en-US" dirty="0" smtClean="0"/>
              <a:t> </a:t>
            </a:r>
          </a:p>
          <a:p>
            <a:r>
              <a:rPr lang="en-US" dirty="0" smtClean="0"/>
              <a:t>Ohio Association of Community Health Centers</a:t>
            </a:r>
          </a:p>
          <a:p>
            <a:endParaRPr lang="en-US" dirty="0" smtClean="0"/>
          </a:p>
          <a:p>
            <a:r>
              <a:rPr lang="en-US" dirty="0" smtClean="0"/>
              <a:t>FEDERAL WEBSITE:</a:t>
            </a:r>
          </a:p>
          <a:p>
            <a:r>
              <a:rPr lang="en-US" dirty="0" smtClean="0">
                <a:hlinkClick r:id="rId6"/>
              </a:rPr>
              <a:t>https://www.healthcare.gov/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7"/>
              </a:rPr>
              <a:t>https://www.cuidadodesalud.gov/es/</a:t>
            </a:r>
            <a:r>
              <a:rPr lang="en-US" dirty="0" smtClean="0"/>
              <a:t> </a:t>
            </a:r>
          </a:p>
          <a:p>
            <a:r>
              <a:rPr lang="en-US" dirty="0" smtClean="0"/>
              <a:t>Health Care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ODJFS_logo_colo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5715000"/>
            <a:ext cx="6781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57200" y="228600"/>
            <a:ext cx="8001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http://www.odh.ohio.gov/en/localhealthdistricts/lhddirectory.aspx</a:t>
            </a:r>
            <a:r>
              <a:rPr lang="en-US" dirty="0" smtClean="0"/>
              <a:t> </a:t>
            </a:r>
          </a:p>
          <a:p>
            <a:r>
              <a:rPr lang="en-US" dirty="0" smtClean="0"/>
              <a:t>Ohio Department of Health and Local Health Department Resources</a:t>
            </a:r>
          </a:p>
          <a:p>
            <a:endParaRPr lang="en-US" dirty="0" smtClean="0">
              <a:hlinkClick r:id="rId4"/>
            </a:endParaRPr>
          </a:p>
          <a:p>
            <a:r>
              <a:rPr lang="en-US" dirty="0" smtClean="0">
                <a:hlinkClick r:id="rId4"/>
              </a:rPr>
              <a:t>http://www.freemedicineprogram.org/index.html</a:t>
            </a:r>
            <a:r>
              <a:rPr lang="en-US" dirty="0" smtClean="0"/>
              <a:t> </a:t>
            </a:r>
          </a:p>
          <a:p>
            <a:r>
              <a:rPr lang="en-US" dirty="0" smtClean="0"/>
              <a:t>Free Medicine</a:t>
            </a:r>
          </a:p>
          <a:p>
            <a:endParaRPr lang="en-US" dirty="0" smtClean="0"/>
          </a:p>
          <a:p>
            <a:r>
              <a:rPr lang="en-US" dirty="0" smtClean="0">
                <a:hlinkClick r:id="rId5"/>
              </a:rPr>
              <a:t>http://mha.ohio.gov/</a:t>
            </a:r>
            <a:r>
              <a:rPr lang="en-US" dirty="0" smtClean="0"/>
              <a:t> </a:t>
            </a:r>
          </a:p>
          <a:p>
            <a:r>
              <a:rPr lang="en-US" dirty="0" smtClean="0"/>
              <a:t>Ohio Department of Mental Health &amp; Addiction Services</a:t>
            </a:r>
          </a:p>
          <a:p>
            <a:endParaRPr lang="en-US" dirty="0" smtClean="0"/>
          </a:p>
          <a:p>
            <a:r>
              <a:rPr lang="en-US" dirty="0" smtClean="0">
                <a:hlinkClick r:id="rId6"/>
              </a:rPr>
              <a:t>http://odvn.org/</a:t>
            </a:r>
            <a:r>
              <a:rPr lang="en-US" dirty="0" smtClean="0"/>
              <a:t> </a:t>
            </a:r>
          </a:p>
          <a:p>
            <a:r>
              <a:rPr lang="en-US" dirty="0" smtClean="0"/>
              <a:t>Ohio Domestic Violence Resources</a:t>
            </a:r>
          </a:p>
          <a:p>
            <a:endParaRPr lang="en-US" dirty="0" smtClean="0"/>
          </a:p>
          <a:p>
            <a:r>
              <a:rPr lang="en-US" dirty="0" smtClean="0">
                <a:hlinkClick r:id="rId7"/>
              </a:rPr>
              <a:t>www.mih.ohio.gov/</a:t>
            </a:r>
            <a:r>
              <a:rPr lang="en-US" dirty="0" smtClean="0"/>
              <a:t> </a:t>
            </a:r>
          </a:p>
          <a:p>
            <a:r>
              <a:rPr lang="en-US" dirty="0" smtClean="0"/>
              <a:t>Ohio Commission on Minority Health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ACCESSING MEDICAID-MEDICARE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2"/>
              </a:rPr>
              <a:t>http://jfs.ohio.gov/ohp/consumer.stm/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Ohio Medicaid</a:t>
            </a:r>
          </a:p>
          <a:p>
            <a:pPr>
              <a:buNone/>
            </a:pPr>
            <a:r>
              <a:rPr lang="en-US" dirty="0" smtClean="0">
                <a:hlinkClick r:id="rId3"/>
              </a:rPr>
              <a:t>http://medicare.gov/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Federal Medicare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/>
              <a:t>Complaint Process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6" descr="ODJFS_logo_col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5715000"/>
            <a:ext cx="6781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Benito </a:t>
            </a:r>
            <a:r>
              <a:rPr lang="en-US" dirty="0" err="1" smtClean="0"/>
              <a:t>Lucio</a:t>
            </a:r>
            <a:r>
              <a:rPr lang="en-US" dirty="0" smtClean="0"/>
              <a:t>, Jr.</a:t>
            </a:r>
            <a:br>
              <a:rPr lang="en-US" dirty="0" smtClean="0"/>
            </a:br>
            <a:r>
              <a:rPr lang="en-US" dirty="0" smtClean="0"/>
              <a:t>Monitor Advocate/Ombudsman</a:t>
            </a:r>
            <a:br>
              <a:rPr lang="en-US" dirty="0" smtClean="0"/>
            </a:br>
            <a:r>
              <a:rPr lang="en-US" dirty="0" smtClean="0"/>
              <a:t>Ohio Migrant Hotline</a:t>
            </a:r>
            <a:br>
              <a:rPr lang="en-US" dirty="0" smtClean="0"/>
            </a:br>
            <a:r>
              <a:rPr lang="en-US" dirty="0" smtClean="0"/>
              <a:t>1-800-282-3525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Benito.Lucio@jfs.ohio.gov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www.jfs.ohio.gov/agriculture/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6" descr="ODJFS_logo_col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5715000"/>
            <a:ext cx="6781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203</Words>
  <Application>Microsoft Office PowerPoint</Application>
  <PresentationFormat>On-screen Show 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Latino Health Summit 2013</vt:lpstr>
      <vt:lpstr>Advocate/Facilitate</vt:lpstr>
      <vt:lpstr>Websites</vt:lpstr>
      <vt:lpstr>PowerPoint Presentation</vt:lpstr>
      <vt:lpstr>              </vt:lpstr>
      <vt:lpstr>ACCESSING MEDICAID-MEDICARE</vt:lpstr>
      <vt:lpstr>       Benito Lucio, Jr. Monitor Advocate/Ombudsman Ohio Migrant Hotline 1-800-282-3525 Benito.Lucio@jfs.ohio.gov www.jfs.ohio.gov/agriculture/  </vt:lpstr>
    </vt:vector>
  </TitlesOfParts>
  <Company>ODJFS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Latino Health Summit 2013</dc:title>
  <dc:creator>BENITO LUCIO</dc:creator>
  <cp:lastModifiedBy>Stevens, Nolan</cp:lastModifiedBy>
  <cp:revision>15</cp:revision>
  <dcterms:created xsi:type="dcterms:W3CDTF">2013-07-22T15:31:48Z</dcterms:created>
  <dcterms:modified xsi:type="dcterms:W3CDTF">2013-08-08T18:34:17Z</dcterms:modified>
</cp:coreProperties>
</file>